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08F27B-5944-4AEB-B09C-2319F96CE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1366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2DAF9-16B4-4435-BDEF-39FFDE980E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198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4D0E9-3C36-4298-8025-00F69993A0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167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7996B-5923-41A7-88C1-DFEB366373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54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F0EF2-A868-4029-88E5-57FA6BEEF8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010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D2822-00C1-434A-BAD3-A940C1815F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542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FB5A6-59C7-4A83-812A-3A7795A74F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338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C2EA5-71F5-4DD1-985A-4CD32BDDAE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42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B72A-7F78-4ADB-BC73-17116DDC7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31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424A3-AFEC-42A9-AC27-624ADC3B0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475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44266-2397-450D-8F31-3BA2307083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07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23970-34CA-4BFF-8942-D292C479CC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613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F35104-1400-4922-BCBE-889D6A66B0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18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21: </a:t>
            </a:r>
            <a:r>
              <a:rPr lang="es-ES_tradnl" altLang="en-US" dirty="0"/>
              <a:t>¿Qué hay en dormitorio?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 err="1"/>
              <a:t>Label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furniture</a:t>
            </a:r>
            <a:r>
              <a:rPr lang="es-ES_tradnl" altLang="en-US" dirty="0"/>
              <a:t> and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appliances</a:t>
            </a:r>
            <a:r>
              <a:rPr lang="es-ES_tradnl" altLang="en-US" dirty="0"/>
              <a:t> in </a:t>
            </a:r>
            <a:r>
              <a:rPr lang="es-ES_tradnl" altLang="en-US" dirty="0" err="1"/>
              <a:t>this</a:t>
            </a:r>
            <a:r>
              <a:rPr lang="es-ES_tradnl" altLang="en-US" dirty="0"/>
              <a:t> living </a:t>
            </a:r>
            <a:r>
              <a:rPr lang="es-ES_tradnl" altLang="en-US" dirty="0" err="1"/>
              <a:t>room</a:t>
            </a:r>
            <a:r>
              <a:rPr lang="es-ES_tradnl" altLang="en-US" dirty="0"/>
              <a:t>.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48000"/>
            <a:ext cx="4953000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3505200" y="54864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3429000" y="4191000"/>
            <a:ext cx="21336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>
            <a:off x="3200400" y="50292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200400" y="5791200"/>
            <a:ext cx="40386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>
            <a:off x="3505200" y="6248400"/>
            <a:ext cx="5105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24200" y="41264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5600" y="48122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192294" y="5257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95600" y="5715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00400" y="6248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estudio….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2438400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33400" y="3124200"/>
            <a:ext cx="177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escritorio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2057400" cy="140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019800" y="2895600"/>
            <a:ext cx="1490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Los libros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06813"/>
            <a:ext cx="274320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" y="5867400"/>
            <a:ext cx="2389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computadora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657600" y="5486400"/>
            <a:ext cx="172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impresor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400800" y="5638800"/>
            <a:ext cx="1539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estante</a:t>
            </a: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3771900"/>
            <a:ext cx="1790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52538"/>
            <a:ext cx="1192213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233738" y="3124200"/>
            <a:ext cx="1135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silla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comedor…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16002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25550" y="2743200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 mesa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24000"/>
            <a:ext cx="136207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038600" y="2895600"/>
            <a:ext cx="12234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Las sillas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12668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400800" y="2971800"/>
            <a:ext cx="11977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El florero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766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57600"/>
            <a:ext cx="15525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676400" y="5791200"/>
            <a:ext cx="13003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El chinero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6096000" y="5715000"/>
            <a:ext cx="15440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 </a:t>
            </a:r>
            <a:r>
              <a:rPr lang="es-ES" altLang="en-US" b="1" dirty="0" smtClean="0"/>
              <a:t>luminaria</a:t>
            </a:r>
          </a:p>
          <a:p>
            <a:r>
              <a:rPr lang="es-ES" altLang="en-US" b="1" dirty="0" smtClean="0"/>
              <a:t>La lámpara</a:t>
            </a:r>
            <a:endParaRPr lang="es-E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La cocina…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381000"/>
            <a:ext cx="14890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2286000"/>
            <a:ext cx="227498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 </a:t>
            </a:r>
            <a:r>
              <a:rPr lang="es-ES" altLang="en-US" sz="2200" dirty="0" smtClean="0"/>
              <a:t>nevera</a:t>
            </a:r>
          </a:p>
          <a:p>
            <a:r>
              <a:rPr lang="es-ES" altLang="en-US" sz="2200" dirty="0" smtClean="0"/>
              <a:t>La refrigeradora </a:t>
            </a:r>
            <a:endParaRPr lang="es-ES" altLang="en-US" sz="22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90600"/>
            <a:ext cx="11620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286000" y="2209800"/>
            <a:ext cx="15039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estufa</a:t>
            </a:r>
          </a:p>
          <a:p>
            <a:r>
              <a:rPr lang="es-ES" altLang="en-US" sz="2400" dirty="0" smtClean="0"/>
              <a:t>La cocina</a:t>
            </a:r>
            <a:endParaRPr lang="es-ES" altLang="en-US" sz="2400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1066800"/>
            <a:ext cx="14160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343400" y="25908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radio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38200"/>
            <a:ext cx="1219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172200" y="2286000"/>
            <a:ext cx="2765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cesto </a:t>
            </a:r>
            <a:r>
              <a:rPr lang="es-ES" altLang="en-US" sz="2200" i="1"/>
              <a:t>(tacho) </a:t>
            </a:r>
            <a:r>
              <a:rPr lang="es-ES" altLang="en-US" sz="2200"/>
              <a:t>para</a:t>
            </a:r>
          </a:p>
          <a:p>
            <a:r>
              <a:rPr lang="es-ES" altLang="en-US" sz="2200"/>
              <a:t>la basura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9715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52400" y="4602163"/>
            <a:ext cx="11001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vaso</a:t>
            </a:r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76600"/>
            <a:ext cx="141922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828800" y="4449763"/>
            <a:ext cx="1536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Los platos 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886200" y="4446588"/>
            <a:ext cx="12874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Las ollas</a:t>
            </a:r>
          </a:p>
        </p:txBody>
      </p:sp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00400"/>
            <a:ext cx="137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3124200"/>
            <a:ext cx="12096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913563" y="4495800"/>
            <a:ext cx="19256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Los cubiertos </a:t>
            </a: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81600"/>
            <a:ext cx="12668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12725" y="6159500"/>
            <a:ext cx="14589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tenedor</a:t>
            </a:r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05400"/>
            <a:ext cx="12382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981200" y="6126163"/>
            <a:ext cx="15684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cuchara</a:t>
            </a:r>
          </a:p>
        </p:txBody>
      </p:sp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53000"/>
            <a:ext cx="11811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657600" y="6135688"/>
            <a:ext cx="1558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cuchillo</a:t>
            </a:r>
          </a:p>
        </p:txBody>
      </p:sp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53000"/>
            <a:ext cx="1457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5410200" y="6122988"/>
            <a:ext cx="1768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lavaplatos</a:t>
            </a:r>
          </a:p>
        </p:txBody>
      </p:sp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76800"/>
            <a:ext cx="12001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391400" y="6019800"/>
            <a:ext cx="1724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lavadora </a:t>
            </a:r>
          </a:p>
          <a:p>
            <a:r>
              <a:rPr lang="es-ES" altLang="en-US" sz="2200"/>
              <a:t>  de platos</a:t>
            </a:r>
          </a:p>
        </p:txBody>
      </p:sp>
      <p:sp>
        <p:nvSpPr>
          <p:cNvPr id="2" name="AutoShape 2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56" y="3217285"/>
            <a:ext cx="1004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518198" y="4267200"/>
            <a:ext cx="111120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 smtClean="0"/>
              <a:t>La taza</a:t>
            </a:r>
            <a:endParaRPr lang="es-ES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dormitorio/ la rec</a:t>
            </a:r>
            <a:r>
              <a:rPr lang="en-US" altLang="en-US">
                <a:solidFill>
                  <a:schemeClr val="accent2"/>
                </a:solidFill>
              </a:rPr>
              <a:t>á</a:t>
            </a:r>
            <a:r>
              <a:rPr lang="es-ES" altLang="en-US">
                <a:solidFill>
                  <a:schemeClr val="accent2"/>
                </a:solidFill>
              </a:rPr>
              <a:t>mara 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52575"/>
            <a:ext cx="21336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90600" y="2971800"/>
            <a:ext cx="106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cama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0"/>
            <a:ext cx="1219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895600" y="3048000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teléfono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143750" y="3276600"/>
            <a:ext cx="1314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cómoda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0"/>
            <a:ext cx="12192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33400" y="5715000"/>
            <a:ext cx="122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armario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1447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533650" y="5791200"/>
            <a:ext cx="1123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espejo</a:t>
            </a:r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724400"/>
            <a:ext cx="14081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648200" y="6248400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Los peluches</a:t>
            </a:r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1143000"/>
            <a:ext cx="1757363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781800" y="914400"/>
            <a:ext cx="2057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90800"/>
            <a:ext cx="14382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8" y="1676400"/>
            <a:ext cx="982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81213"/>
            <a:ext cx="522288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3" name="Line 19"/>
          <p:cNvSpPr>
            <a:spLocks noChangeShapeType="1"/>
          </p:cNvSpPr>
          <p:nvPr/>
        </p:nvSpPr>
        <p:spPr bwMode="auto">
          <a:xfrm flipH="1" flipV="1">
            <a:off x="4648200" y="16002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6096000" y="129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629400" y="10668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lámpara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3841750" y="1233488"/>
            <a:ext cx="164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reloj alarma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572000" y="4281488"/>
            <a:ext cx="206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mesa de noche</a:t>
            </a:r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074738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86200"/>
            <a:ext cx="81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876800"/>
            <a:ext cx="8667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1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72707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194550" y="6338888"/>
            <a:ext cx="1339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Los afiches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pPr algn="l"/>
            <a:r>
              <a:rPr lang="es-ES_tradnl" altLang="en-US">
                <a:solidFill>
                  <a:schemeClr val="accent2"/>
                </a:solidFill>
              </a:rPr>
              <a:t>El sótano…    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181600"/>
            <a:ext cx="20574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 lavadora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21971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743200" y="5257800"/>
            <a:ext cx="205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 secadora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098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28860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867400" y="3429000"/>
            <a:ext cx="2438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Las escaleras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876800" y="152400"/>
            <a:ext cx="434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s-ES_tradnl" altLang="en-US">
                <a:solidFill>
                  <a:schemeClr val="accent2"/>
                </a:solidFill>
              </a:rPr>
              <a:t>Mas vocabulario    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800600" y="152400"/>
            <a:ext cx="0" cy="594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0"/>
            <a:ext cx="20002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7010400" y="4495800"/>
            <a:ext cx="1905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sz="2400"/>
              <a:t>El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sz="2400"/>
              <a:t>ascensor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144000" cy="4525962"/>
          </a:xfrm>
        </p:spPr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dirty="0" smtClean="0"/>
              <a:t>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Los </a:t>
            </a:r>
            <a:r>
              <a:rPr lang="en-US" altLang="en-US" u="sng" dirty="0" err="1" smtClean="0"/>
              <a:t>muebles</a:t>
            </a:r>
            <a:r>
              <a:rPr lang="en-US" altLang="en-US" u="sng" dirty="0" smtClean="0"/>
              <a:t> de la casa</a:t>
            </a:r>
            <a:endParaRPr lang="en-US" altLang="en-US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1000" y="762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163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___________ Clase 702 La fecha es el 18 de noviembre del 2013</vt:lpstr>
      <vt:lpstr>El estudio….</vt:lpstr>
      <vt:lpstr>El comedor…</vt:lpstr>
      <vt:lpstr>La cocina…</vt:lpstr>
      <vt:lpstr>El dormitorio/ la recámara …</vt:lpstr>
      <vt:lpstr>El sótano…     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9N La fecha es el 24 de abril del 2012</dc:title>
  <dc:creator>Helen Zumaeta</dc:creator>
  <cp:lastModifiedBy>Helen Zumaeta</cp:lastModifiedBy>
  <cp:revision>11</cp:revision>
  <cp:lastPrinted>2013-11-18T15:17:50Z</cp:lastPrinted>
  <dcterms:created xsi:type="dcterms:W3CDTF">2012-04-19T15:31:58Z</dcterms:created>
  <dcterms:modified xsi:type="dcterms:W3CDTF">2013-11-18T18:04:20Z</dcterms:modified>
</cp:coreProperties>
</file>